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66" r:id="rId5"/>
    <p:sldId id="284" r:id="rId6"/>
    <p:sldId id="276" r:id="rId7"/>
    <p:sldId id="291" r:id="rId8"/>
    <p:sldId id="267" r:id="rId9"/>
    <p:sldId id="292" r:id="rId10"/>
    <p:sldId id="268" r:id="rId11"/>
    <p:sldId id="281" r:id="rId12"/>
    <p:sldId id="296" r:id="rId13"/>
    <p:sldId id="294" r:id="rId14"/>
    <p:sldId id="297" r:id="rId15"/>
    <p:sldId id="295" r:id="rId16"/>
    <p:sldId id="298" r:id="rId17"/>
    <p:sldId id="29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4853CC-303C-43DF-AA76-A44E31292471}" type="datetimeFigureOut">
              <a:rPr lang="en-IN" smtClean="0"/>
              <a:pPr/>
              <a:t>03-04-2023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CC4A65-779C-42CE-914A-8AF7BB5F625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55743-F97D-4B6B-8A1D-2E5275FDD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37" y="467833"/>
            <a:ext cx="10573305" cy="723014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Batrachospermum</a:t>
            </a:r>
            <a:endParaRPr lang="en-IN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84A226-E9C8-4B8F-A026-BC849548A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23" y="1421000"/>
            <a:ext cx="4231036" cy="3553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6D7716-C505-44F5-8420-D78678167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3" y="1573400"/>
            <a:ext cx="4231036" cy="35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70" y="406780"/>
            <a:ext cx="11561735" cy="6125757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Carpogonium-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on special lateral female/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carpogonial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branch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branch is developed by repeated transverse divisions of basal cells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short, 3-5 celled branch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cell –converts into a flask shaped 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carpogonium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terminal cell – below the carpogonium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hypogynous cell /     supporting cell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Mature Carpogonium –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Flask shaped structure with basal swollen part /egg cell contains single egg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long neck like –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Trichogyne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 receive male gamete)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slipper shaped, club shaped, cylindrical, spatula shaped etc.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521154-AC24-4C57-AE9B-AA15C886C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54" y="379708"/>
            <a:ext cx="11174279" cy="6005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Fertilization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place with the help of water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motile spermatia comes in contact with trichogyne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mucilagenous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trichogyne spermatia sticks on it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Wall between them dissolves &amp; male nucleus enters into the trichogyne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fuses with female egg nucleus and forms diploid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zygote</a:t>
            </a:r>
          </a:p>
          <a:p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fertilization changes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Diploid zygotic nucleus divides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reductionly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resulting into 4 haploid nuclei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again divide to form many haploid nuclei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small outgrowths develop from the basal part of carpogonium called as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gonimoblast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Gonimoblast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initials divide transversely to form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gonimoblast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filaments</a:t>
            </a:r>
          </a:p>
        </p:txBody>
      </p:sp>
    </p:spTree>
    <p:extLst>
      <p:ext uri="{BB962C8B-B14F-4D97-AF65-F5344CB8AC3E}">
        <p14:creationId xmlns:p14="http://schemas.microsoft.com/office/powerpoint/2010/main" val="197516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FCCEB47-2FAB-426E-BC01-3CCCFD005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8183" y="573088"/>
            <a:ext cx="6540285" cy="5835650"/>
          </a:xfrm>
        </p:spPr>
      </p:pic>
    </p:spTree>
    <p:extLst>
      <p:ext uri="{BB962C8B-B14F-4D97-AF65-F5344CB8AC3E}">
        <p14:creationId xmlns:p14="http://schemas.microsoft.com/office/powerpoint/2010/main" val="202289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F949F4-5E49-4FBA-9548-9556F32A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81" y="410705"/>
            <a:ext cx="11034795" cy="6013342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may be branched or unbranched and form a sort of cluster around it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Uppermost cell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gonimoblast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filament becomes swollen and functions as a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carposporangium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 of carposporangium develops into haploid, uninucleate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carpospore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cells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gonimoblast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filaments give rise to many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sterile filaments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form protective envelope around the carpospores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composite structure of carpospores,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gonimoblast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filaments along with sterile filaments is known as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cystocarp or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carposporophyte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Carpospores are liberated by the rupture of mature carposporangium</a:t>
            </a:r>
          </a:p>
          <a:p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Germination of carpospores-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Carpospore settles on substratum and germinates by giving out tubular structure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tubular outgrowth divides transversely many times to form creeping filament which may form prostate system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9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3B3D377-584C-4D9B-BB36-00526970B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41724" y="581025"/>
            <a:ext cx="6811505" cy="5819775"/>
          </a:xfrm>
        </p:spPr>
      </p:pic>
    </p:spTree>
    <p:extLst>
      <p:ext uri="{BB962C8B-B14F-4D97-AF65-F5344CB8AC3E}">
        <p14:creationId xmlns:p14="http://schemas.microsoft.com/office/powerpoint/2010/main" val="97799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C2808E-4E42-429C-A225-0318759C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65" y="384283"/>
            <a:ext cx="10515600" cy="5931276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prostate system develop many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erect filaments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develops a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heterotrichous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this stage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Batrachospermum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resembles another alga </a:t>
            </a:r>
            <a:r>
              <a:rPr lang="en-I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Chantransia</a:t>
            </a:r>
            <a:endParaRPr lang="en-I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heterotrichous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is called as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Chantransia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represents the juvenile stage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Batrachospermum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Asexual reproduction-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lateral branches of </a:t>
            </a:r>
            <a:r>
              <a:rPr lang="en-I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Chantransia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develop swollen structures called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monosporangia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Monosporangium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develops single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monospore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uninucleate, non-motile and haploid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monospore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germinates and again produces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Chantransia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erect filaments separates and behave as independent plant</a:t>
            </a:r>
          </a:p>
        </p:txBody>
      </p:sp>
    </p:spTree>
    <p:extLst>
      <p:ext uri="{BB962C8B-B14F-4D97-AF65-F5344CB8AC3E}">
        <p14:creationId xmlns:p14="http://schemas.microsoft.com/office/powerpoint/2010/main" val="333222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1FE5629-182B-431F-851E-8C821CE19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62393" y="371956"/>
            <a:ext cx="5563891" cy="6074877"/>
          </a:xfrm>
        </p:spPr>
      </p:pic>
    </p:spTree>
    <p:extLst>
      <p:ext uri="{BB962C8B-B14F-4D97-AF65-F5344CB8AC3E}">
        <p14:creationId xmlns:p14="http://schemas.microsoft.com/office/powerpoint/2010/main" val="161344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29BF709-F0AD-4620-A4ED-CD791BF9F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99395" y="-225224"/>
            <a:ext cx="6006130" cy="7462436"/>
          </a:xfrm>
        </p:spPr>
      </p:pic>
    </p:spTree>
    <p:extLst>
      <p:ext uri="{BB962C8B-B14F-4D97-AF65-F5344CB8AC3E}">
        <p14:creationId xmlns:p14="http://schemas.microsoft.com/office/powerpoint/2010/main" val="25547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490A44-2627-446E-A930-EDC269C51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80" y="293076"/>
            <a:ext cx="11139651" cy="63617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Batrachospermum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(Frog spawn) 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Systematic Position</a:t>
            </a:r>
          </a:p>
          <a:p>
            <a:pPr marL="0" indent="0" algn="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Rhodo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phyta</a:t>
            </a:r>
          </a:p>
          <a:p>
            <a:pPr marL="0" indent="0" algn="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Rhodophy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ceae</a:t>
            </a:r>
          </a:p>
          <a:p>
            <a:pPr marL="0" indent="0" algn="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Nemalion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Batrachosperm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Batrachospermum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Occurrence-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It is a fresh water, red alga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Found in cold water of streams, ponds, lakes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moniliforme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most common species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DD1AAA-CF15-4985-A6F4-698636697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85" y="937647"/>
            <a:ext cx="3837041" cy="34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0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C74FB16-09FB-4D14-92AF-6F5F596C9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9914"/>
            <a:ext cx="7772400" cy="5718175"/>
          </a:xfrm>
        </p:spPr>
      </p:pic>
    </p:spTree>
    <p:extLst>
      <p:ext uri="{BB962C8B-B14F-4D97-AF65-F5344CB8AC3E}">
        <p14:creationId xmlns:p14="http://schemas.microsoft.com/office/powerpoint/2010/main" val="23196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3C25DA-5109-4E4D-BCAB-7390C46E8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8" y="426203"/>
            <a:ext cx="11364231" cy="613892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0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Thallus structure –</a:t>
            </a:r>
          </a:p>
          <a:p>
            <a:pPr marL="0" indent="0" algn="just">
              <a:buNone/>
            </a:pPr>
            <a:endParaRPr lang="en-US" sz="10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body is beautiful, branched, multicellular, soft and gelatinous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grows up to 15-20 cm. and bluish-green, violet or red in </a:t>
            </a:r>
            <a:r>
              <a:rPr lang="en-US" sz="10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endParaRPr lang="en-US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thallus depends on the intensity of light available  </a:t>
            </a:r>
            <a:endParaRPr lang="en-US" sz="10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Thallus growing in deep &amp; shady places are violet or dark-red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growing in shallow &amp; illuminated places are bluish-green in </a:t>
            </a:r>
            <a:r>
              <a:rPr lang="en-US" sz="10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endParaRPr lang="en-US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 thallus appears as a chain of beads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Thallus is differentiated into a prostrate and an erect system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Prostrate branches anchor the thallus to the substratum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Erect branches float freely in water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Main/Primary axis is uniseriate having large cylindrical cells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differentiated into nodes and internodes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node of main axis develop two types of branches </a:t>
            </a:r>
          </a:p>
          <a:p>
            <a:pPr algn="just"/>
            <a:r>
              <a:rPr lang="en-US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unlimited growth &amp; branches of limited growth  </a:t>
            </a:r>
          </a:p>
          <a:p>
            <a:pPr algn="just"/>
            <a:endParaRPr lang="en-US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9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B72573-3EFA-4519-8AA5-388C0720D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86" y="511446"/>
            <a:ext cx="10910807" cy="5866109"/>
          </a:xfrm>
        </p:spPr>
        <p:txBody>
          <a:bodyPr>
            <a:normAutofit fontScale="925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each node of the main axis as well as of the branches of unlimited growth develop many dwarf branches or branches of limited growth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of limited growth on a node have more or less the same length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all together form a small globose mass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 presence of such globose masses on each node, the entire thallus appears as a  red beaded structure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a beautiful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clusture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branches of limited growth on a node is called –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Glomerule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branch of limited growth is further branched or unbranched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consists of small, moniliform/ellipsoidal, uninucleate cells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Long, narrow corticating threads form of sheath around the internode represent the cortex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3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F47F9E-BD7A-41BB-AFF5-16BFD5D0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10" y="258108"/>
            <a:ext cx="11410460" cy="62601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structure –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cell is large, cylindrical and surrounded by a cell wall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wall- pectic and Inner wall- cellulosic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contains several, discoid, red chromatophores which are parietal in position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Pigments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-d, r 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Phycocyanine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 –Phycoerythrin (excess)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Chromatophores contains a single pyrenoid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is uninucleate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Golgi bodies and mitochondria are also present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 food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Floridean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9384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0BFF483-DCF9-40A1-B240-50591CF44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4131" y="-650933"/>
            <a:ext cx="5587140" cy="8330341"/>
          </a:xfrm>
        </p:spPr>
      </p:pic>
    </p:spTree>
    <p:extLst>
      <p:ext uri="{BB962C8B-B14F-4D97-AF65-F5344CB8AC3E}">
        <p14:creationId xmlns:p14="http://schemas.microsoft.com/office/powerpoint/2010/main" val="3506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338" y="139487"/>
            <a:ext cx="11121293" cy="6718515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Reproduction-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place by asexual and sexual methods. </a:t>
            </a:r>
          </a:p>
          <a:p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I] Sexual reproduction-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Oogamous type while species are monoecious or dioecious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 reproductive structure 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Spermatangium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Female reproductive structure -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Carpogonium</a:t>
            </a:r>
          </a:p>
          <a:p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Spermatangium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on the branches of limited growth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Terminal/subterminal cell functions as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Spermatangial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mother cell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develops 3-5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spermatangia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form of projections(outgrowths)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Mature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spermatangium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unicellular,uninucleate,hyaline,spherical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3 layered structure soon cuts off with a septum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contents inside the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spermatangium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metamorphoses into single, non-flagellate, rounded,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colourless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male gamete-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spermatium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Liberation –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walled spermatia are liberated through apical aperture</a:t>
            </a:r>
          </a:p>
          <a:p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4B674F8-D967-481F-919A-1B8D971D4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5208" y="-100211"/>
            <a:ext cx="5834054" cy="7183468"/>
          </a:xfrm>
        </p:spPr>
      </p:pic>
    </p:spTree>
    <p:extLst>
      <p:ext uri="{BB962C8B-B14F-4D97-AF65-F5344CB8AC3E}">
        <p14:creationId xmlns:p14="http://schemas.microsoft.com/office/powerpoint/2010/main" val="1430549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2902</TotalTime>
  <Words>843</Words>
  <Application>Microsoft Office PowerPoint</Application>
  <PresentationFormat>Custom</PresentationFormat>
  <Paragraphs>122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Batrachospermum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gbhedawoo1972@hotmail.com</dc:creator>
  <cp:lastModifiedBy>HP</cp:lastModifiedBy>
  <cp:revision>244</cp:revision>
  <dcterms:created xsi:type="dcterms:W3CDTF">2020-10-18T08:42:27Z</dcterms:created>
  <dcterms:modified xsi:type="dcterms:W3CDTF">2023-04-03T06:15:55Z</dcterms:modified>
</cp:coreProperties>
</file>