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2" roundtripDataSignature="AMtx7mjS7/oEC9e8dNEQnC/xPbJRcg0s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2bab5946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2bab594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4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bab5946a_0_0"/>
          <p:cNvSpPr txBox="1"/>
          <p:nvPr>
            <p:ph idx="1" type="subTitle"/>
          </p:nvPr>
        </p:nvSpPr>
        <p:spPr>
          <a:xfrm>
            <a:off x="1371600" y="1360200"/>
            <a:ext cx="6400800" cy="42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700"/>
              <a:t>Basics of Polymer Chemistry</a:t>
            </a:r>
            <a:endParaRPr sz="47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700"/>
              <a:t>By </a:t>
            </a:r>
            <a:endParaRPr sz="47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700"/>
              <a:t>Dr.ARCHANA D.CHAPOLIKAR</a:t>
            </a:r>
            <a:endParaRPr sz="4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11-638.jpg" id="130" name="Google Shape;130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457200"/>
            <a:ext cx="79248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12-638.jpg" id="135" name="Google Shape;13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1534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13-638.jpg" id="140" name="Google Shape;140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304800"/>
            <a:ext cx="73914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14-638.jpg" id="145" name="Google Shape;145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57200"/>
            <a:ext cx="7772400" cy="566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527616789_828.jpg" id="150" name="Google Shape;15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237" y="1629569"/>
            <a:ext cx="6867525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Additional-Polymers.jpg" id="155" name="Google Shape;155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533400"/>
            <a:ext cx="6781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15-638.jpg" id="160" name="Google Shape;160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8600"/>
            <a:ext cx="79248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ondensation-polymer.jpg" id="165" name="Google Shape;165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066800"/>
            <a:ext cx="7162800" cy="419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organic-chemistry-polymers-4-638.jpg" id="170" name="Google Shape;17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04800"/>
            <a:ext cx="8001000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16-638.jpg" id="175" name="Google Shape;17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010444"/>
            <a:ext cx="6696075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381000"/>
            <a:ext cx="6400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123\Desktop\classification-of-polymer-on-different-basis-3-638.jpg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8305800" cy="586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17-638.jpg" id="180" name="Google Shape;18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57200"/>
            <a:ext cx="81534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18-638.jpg" id="185" name="Google Shape;18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609600"/>
            <a:ext cx="8077200" cy="55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19-638.jpg" id="190" name="Google Shape;190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685800"/>
            <a:ext cx="7357559" cy="55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22-638.jpg" id="195" name="Google Shape;19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600"/>
            <a:ext cx="82296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23-638.jpg" id="200" name="Google Shape;20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04800"/>
            <a:ext cx="7397958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24-638.jpg" id="205" name="Google Shape;205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33400"/>
            <a:ext cx="6848475" cy="5039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25-638.jpg" id="210" name="Google Shape;210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85800"/>
            <a:ext cx="7620000" cy="544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26-638.jpg" id="215" name="Google Shape;215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685800"/>
            <a:ext cx="7848600" cy="544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polymerization-techniques-1-638.jpg" id="220" name="Google Shape;220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525" y="934244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polymerization-techniques-2-638.jpg" id="225" name="Google Shape;225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04800"/>
            <a:ext cx="82296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4-638.jpg" id="95" name="Google Shape;95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88406"/>
            <a:ext cx="7620000" cy="568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polymerization-techniques-3-638.jpg" id="230" name="Google Shape;230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09600"/>
            <a:ext cx="7924800" cy="55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polymerization-techniques-4-638.jpg" id="235" name="Google Shape;235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525" y="972344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polymerization-techniques-7-638.jpg" id="240" name="Google Shape;240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33400"/>
            <a:ext cx="7000875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polymerization-techniques-8-638.jpg" id="245" name="Google Shape;245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09600"/>
            <a:ext cx="7924800" cy="55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polymerization-techniques-9-638.jpg" id="250" name="Google Shape;250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685800"/>
            <a:ext cx="7772400" cy="544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polymerization-techniques-11-638.jpg" id="255" name="Google Shape;255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09600"/>
            <a:ext cx="6976559" cy="55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polymerization-techniques-12-638.jpg" id="260" name="Google Shape;260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04800"/>
            <a:ext cx="7467599" cy="5191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5-638.jpg" id="100" name="Google Shape;100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09600"/>
            <a:ext cx="7848600" cy="55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6-638.jpg" id="105" name="Google Shape;10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57200"/>
            <a:ext cx="8382000" cy="566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7-638.jpg" id="110" name="Google Shape;11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57200"/>
            <a:ext cx="8077200" cy="566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8-638.jpg" id="115" name="Google Shape;11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33400"/>
            <a:ext cx="7848599" cy="559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9-638.jpg" id="120" name="Google Shape;12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81000"/>
            <a:ext cx="76962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classification-of-polymer-on-different-basis-10-638.jpg" id="125" name="Google Shape;12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525" y="972344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123</dc:creator>
</cp:coreProperties>
</file>